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20" r:id="rId4"/>
    <p:sldId id="522" r:id="rId5"/>
    <p:sldId id="518" r:id="rId6"/>
    <p:sldId id="519" r:id="rId7"/>
    <p:sldId id="523" r:id="rId8"/>
    <p:sldId id="521" r:id="rId9"/>
    <p:sldId id="516"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Understanding How to deliver Fiori Apps</a:t>
            </a:r>
          </a:p>
          <a:p>
            <a:pPr marL="285750" indent="-285750">
              <a:buFont typeface="Arial" panose="020B0604020202020204" pitchFamily="34" charset="0"/>
              <a:buChar char="•"/>
            </a:pPr>
            <a:r>
              <a:rPr lang="it-IT" dirty="0">
                <a:solidFill>
                  <a:srgbClr val="242424"/>
                </a:solidFill>
              </a:rPr>
              <a:t>Deploying the App to ABAP Enviornment</a:t>
            </a:r>
          </a:p>
          <a:p>
            <a:pPr marL="285750" indent="-285750">
              <a:buFont typeface="Arial" panose="020B0604020202020204" pitchFamily="34" charset="0"/>
              <a:buChar char="•"/>
            </a:pPr>
            <a:r>
              <a:rPr lang="it-IT" dirty="0">
                <a:solidFill>
                  <a:srgbClr val="242424"/>
                </a:solidFill>
              </a:rPr>
              <a:t>Introduciton to Fiori Launchpad</a:t>
            </a:r>
          </a:p>
          <a:p>
            <a:pPr marL="285750" indent="-285750">
              <a:buFont typeface="Arial" panose="020B0604020202020204" pitchFamily="34" charset="0"/>
              <a:buChar char="•"/>
            </a:pPr>
            <a:r>
              <a:rPr lang="it-IT" dirty="0">
                <a:solidFill>
                  <a:srgbClr val="242424"/>
                </a:solidFill>
              </a:rPr>
              <a:t>Why we need a Launchpad</a:t>
            </a:r>
          </a:p>
          <a:p>
            <a:pPr marL="285750" indent="-285750">
              <a:buFont typeface="Arial" panose="020B0604020202020204" pitchFamily="34" charset="0"/>
              <a:buChar char="•"/>
            </a:pPr>
            <a:r>
              <a:rPr lang="it-IT" dirty="0">
                <a:solidFill>
                  <a:srgbClr val="242424"/>
                </a:solidFill>
              </a:rPr>
              <a:t>How to Access Launchpad</a:t>
            </a:r>
          </a:p>
          <a:p>
            <a:pPr marL="285750" indent="-285750">
              <a:buFont typeface="Arial" panose="020B0604020202020204" pitchFamily="34" charset="0"/>
              <a:buChar char="•"/>
            </a:pPr>
            <a:r>
              <a:rPr lang="it-IT" dirty="0">
                <a:solidFill>
                  <a:srgbClr val="242424"/>
                </a:solidFill>
              </a:rPr>
              <a:t>Basic Terms related to Launchpad</a:t>
            </a:r>
          </a:p>
          <a:p>
            <a:pPr marL="285750" indent="-285750">
              <a:buFont typeface="Arial" panose="020B0604020202020204" pitchFamily="34" charset="0"/>
              <a:buChar char="•"/>
            </a:pPr>
            <a:r>
              <a:rPr lang="it-IT" dirty="0">
                <a:solidFill>
                  <a:srgbClr val="242424"/>
                </a:solidFill>
              </a:rPr>
              <a:t>Relation between Front-End Components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DFD4D9D-8493-46E8-9566-BB1777896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653" y="1482491"/>
            <a:ext cx="4936583" cy="374665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37691"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and go to your project folder.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init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build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abap-deploy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Specify the source folder path for deployment …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Step6:</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Select a target ABAP system … http://103.207.171.202 in your case</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Step7:</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the ABAP system client number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Step8:</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username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Step9:</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password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Step10:</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an application 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Step11:</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description for the application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Step12:</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package for the deployed application … $TMP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7201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17091</TotalTime>
  <Words>1111</Words>
  <Application>Microsoft Office PowerPoint</Application>
  <PresentationFormat>Widescreen</PresentationFormat>
  <Paragraphs>130</Paragraphs>
  <Slides>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1123</cp:revision>
  <dcterms:created xsi:type="dcterms:W3CDTF">2016-07-10T03:33:26Z</dcterms:created>
  <dcterms:modified xsi:type="dcterms:W3CDTF">2021-12-27T11:32:05Z</dcterms:modified>
</cp:coreProperties>
</file>